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21599525" cy="32399288"/>
  <p:notesSz cx="6858000" cy="9144000"/>
  <p:custDataLst>
    <p:tags r:id="rId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qwy15@163.com" initials="" lastIdx="1" clrIdx="0">
    <p:extLst>
      <p:ext uri="{19B8F6BF-5375-455C-9EA6-DF929625EA0E}">
        <p15:presenceInfo xmlns:p15="http://schemas.microsoft.com/office/powerpoint/2012/main" userId="a977f758f0d6b68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52A3"/>
    <a:srgbClr val="0784A1"/>
    <a:srgbClr val="2F7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4" d="100"/>
          <a:sy n="24" d="100"/>
        </p:scale>
        <p:origin x="24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700059" y="5302568"/>
            <a:ext cx="16200354" cy="11280139"/>
          </a:xfrm>
        </p:spPr>
        <p:txBody>
          <a:bodyPr anchor="b"/>
          <a:lstStyle>
            <a:lvl1pPr algn="ctr">
              <a:defRPr sz="1417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700059" y="17017712"/>
            <a:ext cx="16200354" cy="7822594"/>
          </a:xfrm>
        </p:spPr>
        <p:txBody>
          <a:bodyPr/>
          <a:lstStyle>
            <a:lvl1pPr marL="0" indent="0" algn="ctr">
              <a:buNone/>
              <a:defRPr sz="5670"/>
            </a:lvl1pPr>
            <a:lvl2pPr marL="1080135" indent="0" algn="ctr">
              <a:buNone/>
              <a:defRPr sz="4725"/>
            </a:lvl2pPr>
            <a:lvl3pPr marL="2160270" indent="0" algn="ctr">
              <a:buNone/>
              <a:defRPr sz="4250"/>
            </a:lvl3pPr>
            <a:lvl4pPr marL="3239770" indent="0" algn="ctr">
              <a:buNone/>
              <a:defRPr sz="3780"/>
            </a:lvl4pPr>
            <a:lvl5pPr marL="4319905" indent="0" algn="ctr">
              <a:buNone/>
              <a:defRPr sz="3780"/>
            </a:lvl5pPr>
            <a:lvl6pPr marL="5400040" indent="0" algn="ctr">
              <a:buNone/>
              <a:defRPr sz="3780"/>
            </a:lvl6pPr>
            <a:lvl7pPr marL="6480175" indent="0" algn="ctr">
              <a:buNone/>
              <a:defRPr sz="3780"/>
            </a:lvl7pPr>
            <a:lvl8pPr marL="7560310" indent="0" algn="ctr">
              <a:buNone/>
              <a:defRPr sz="3780"/>
            </a:lvl8pPr>
            <a:lvl9pPr marL="8639810" indent="0" algn="ctr">
              <a:buNone/>
              <a:defRPr sz="378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5457838" y="1725021"/>
            <a:ext cx="4657602" cy="2745784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85032" y="1725021"/>
            <a:ext cx="13702800" cy="2745784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73782" y="8077602"/>
            <a:ext cx="18630408" cy="13477664"/>
          </a:xfrm>
        </p:spPr>
        <p:txBody>
          <a:bodyPr anchor="b"/>
          <a:lstStyle>
            <a:lvl1pPr>
              <a:defRPr sz="1417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3782" y="21682769"/>
            <a:ext cx="18630408" cy="7087585"/>
          </a:xfrm>
        </p:spPr>
        <p:txBody>
          <a:bodyPr/>
          <a:lstStyle>
            <a:lvl1pPr marL="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1pPr>
            <a:lvl2pPr marL="1080135" indent="0">
              <a:buNone/>
              <a:defRPr sz="4725">
                <a:solidFill>
                  <a:schemeClr val="tx1">
                    <a:tint val="75000"/>
                  </a:schemeClr>
                </a:solidFill>
              </a:defRPr>
            </a:lvl2pPr>
            <a:lvl3pPr marL="2160270" indent="0">
              <a:buNone/>
              <a:defRPr sz="4250">
                <a:solidFill>
                  <a:schemeClr val="tx1">
                    <a:tint val="75000"/>
                  </a:schemeClr>
                </a:solidFill>
              </a:defRPr>
            </a:lvl3pPr>
            <a:lvl4pPr marL="323977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0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40004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8017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6031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81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85032" y="8625106"/>
            <a:ext cx="9180201" cy="2055775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0935239" y="8625106"/>
            <a:ext cx="9180201" cy="2055775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7846" y="1725021"/>
            <a:ext cx="18630408" cy="626257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87846" y="7942600"/>
            <a:ext cx="9138012" cy="3892546"/>
          </a:xfrm>
        </p:spPr>
        <p:txBody>
          <a:bodyPr anchor="b"/>
          <a:lstStyle>
            <a:lvl1pPr marL="0" indent="0">
              <a:buNone/>
              <a:defRPr sz="5670" b="1"/>
            </a:lvl1pPr>
            <a:lvl2pPr marL="1080135" indent="0">
              <a:buNone/>
              <a:defRPr sz="4725" b="1"/>
            </a:lvl2pPr>
            <a:lvl3pPr marL="2160270" indent="0">
              <a:buNone/>
              <a:defRPr sz="4250" b="1"/>
            </a:lvl3pPr>
            <a:lvl4pPr marL="3239770" indent="0">
              <a:buNone/>
              <a:defRPr sz="3780" b="1"/>
            </a:lvl4pPr>
            <a:lvl5pPr marL="4319905" indent="0">
              <a:buNone/>
              <a:defRPr sz="3780" b="1"/>
            </a:lvl5pPr>
            <a:lvl6pPr marL="5400040" indent="0">
              <a:buNone/>
              <a:defRPr sz="3780" b="1"/>
            </a:lvl6pPr>
            <a:lvl7pPr marL="6480175" indent="0">
              <a:buNone/>
              <a:defRPr sz="3780" b="1"/>
            </a:lvl7pPr>
            <a:lvl8pPr marL="7560310" indent="0">
              <a:buNone/>
              <a:defRPr sz="3780" b="1"/>
            </a:lvl8pPr>
            <a:lvl9pPr marL="8639810" indent="0">
              <a:buNone/>
              <a:defRPr sz="378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87846" y="11835146"/>
            <a:ext cx="9138012" cy="1740771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0935239" y="7942600"/>
            <a:ext cx="9183014" cy="3892546"/>
          </a:xfrm>
        </p:spPr>
        <p:txBody>
          <a:bodyPr anchor="b"/>
          <a:lstStyle>
            <a:lvl1pPr marL="0" indent="0">
              <a:buNone/>
              <a:defRPr sz="5670" b="1"/>
            </a:lvl1pPr>
            <a:lvl2pPr marL="1080135" indent="0">
              <a:buNone/>
              <a:defRPr sz="4725" b="1"/>
            </a:lvl2pPr>
            <a:lvl3pPr marL="2160270" indent="0">
              <a:buNone/>
              <a:defRPr sz="4250" b="1"/>
            </a:lvl3pPr>
            <a:lvl4pPr marL="3239770" indent="0">
              <a:buNone/>
              <a:defRPr sz="3780" b="1"/>
            </a:lvl4pPr>
            <a:lvl5pPr marL="4319905" indent="0">
              <a:buNone/>
              <a:defRPr sz="3780" b="1"/>
            </a:lvl5pPr>
            <a:lvl6pPr marL="5400040" indent="0">
              <a:buNone/>
              <a:defRPr sz="3780" b="1"/>
            </a:lvl6pPr>
            <a:lvl7pPr marL="6480175" indent="0">
              <a:buNone/>
              <a:defRPr sz="3780" b="1"/>
            </a:lvl7pPr>
            <a:lvl8pPr marL="7560310" indent="0">
              <a:buNone/>
              <a:defRPr sz="3780" b="1"/>
            </a:lvl8pPr>
            <a:lvl9pPr marL="8639810" indent="0">
              <a:buNone/>
              <a:defRPr sz="378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0935239" y="11835146"/>
            <a:ext cx="9183014" cy="1740771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2024/3/7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2024/3/7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7846" y="2160027"/>
            <a:ext cx="6966714" cy="7560093"/>
          </a:xfrm>
        </p:spPr>
        <p:txBody>
          <a:bodyPr anchor="b"/>
          <a:lstStyle>
            <a:lvl1pPr>
              <a:defRPr sz="756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83014" y="4665057"/>
            <a:ext cx="10935239" cy="23025283"/>
          </a:xfrm>
        </p:spPr>
        <p:txBody>
          <a:bodyPr/>
          <a:lstStyle>
            <a:lvl1pPr>
              <a:defRPr sz="7560"/>
            </a:lvl1pPr>
            <a:lvl2pPr>
              <a:defRPr sz="6615"/>
            </a:lvl2pPr>
            <a:lvl3pPr>
              <a:defRPr sz="5670"/>
            </a:lvl3pPr>
            <a:lvl4pPr>
              <a:defRPr sz="4725"/>
            </a:lvl4pPr>
            <a:lvl5pPr>
              <a:defRPr sz="4725"/>
            </a:lvl5pPr>
            <a:lvl6pPr>
              <a:defRPr sz="4725"/>
            </a:lvl6pPr>
            <a:lvl7pPr>
              <a:defRPr sz="4725"/>
            </a:lvl7pPr>
            <a:lvl8pPr>
              <a:defRPr sz="4725"/>
            </a:lvl8pPr>
            <a:lvl9pPr>
              <a:defRPr sz="472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87846" y="9720120"/>
            <a:ext cx="6966714" cy="18007724"/>
          </a:xfrm>
        </p:spPr>
        <p:txBody>
          <a:bodyPr/>
          <a:lstStyle>
            <a:lvl1pPr marL="0" indent="0">
              <a:buNone/>
              <a:defRPr sz="3780"/>
            </a:lvl1pPr>
            <a:lvl2pPr marL="1080135" indent="0">
              <a:buNone/>
              <a:defRPr sz="3305"/>
            </a:lvl2pPr>
            <a:lvl3pPr marL="2160270" indent="0">
              <a:buNone/>
              <a:defRPr sz="2835"/>
            </a:lvl3pPr>
            <a:lvl4pPr marL="3239770" indent="0">
              <a:buNone/>
              <a:defRPr sz="2360"/>
            </a:lvl4pPr>
            <a:lvl5pPr marL="4319905" indent="0">
              <a:buNone/>
              <a:defRPr sz="2360"/>
            </a:lvl5pPr>
            <a:lvl6pPr marL="5400040" indent="0">
              <a:buNone/>
              <a:defRPr sz="2360"/>
            </a:lvl6pPr>
            <a:lvl7pPr marL="6480175" indent="0">
              <a:buNone/>
              <a:defRPr sz="2360"/>
            </a:lvl7pPr>
            <a:lvl8pPr marL="7560310" indent="0">
              <a:buNone/>
              <a:defRPr sz="2360"/>
            </a:lvl8pPr>
            <a:lvl9pPr marL="8639810" indent="0">
              <a:buNone/>
              <a:defRPr sz="23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7846" y="2160027"/>
            <a:ext cx="6966714" cy="7560093"/>
          </a:xfrm>
        </p:spPr>
        <p:txBody>
          <a:bodyPr anchor="b"/>
          <a:lstStyle>
            <a:lvl1pPr>
              <a:defRPr sz="756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9183014" y="4665057"/>
            <a:ext cx="10935239" cy="23025283"/>
          </a:xfrm>
        </p:spPr>
        <p:txBody>
          <a:bodyPr/>
          <a:lstStyle>
            <a:lvl1pPr marL="0" indent="0">
              <a:buNone/>
              <a:defRPr sz="7560"/>
            </a:lvl1pPr>
            <a:lvl2pPr marL="1080135" indent="0">
              <a:buNone/>
              <a:defRPr sz="6615"/>
            </a:lvl2pPr>
            <a:lvl3pPr marL="2160270" indent="0">
              <a:buNone/>
              <a:defRPr sz="5670"/>
            </a:lvl3pPr>
            <a:lvl4pPr marL="3239770" indent="0">
              <a:buNone/>
              <a:defRPr sz="4725"/>
            </a:lvl4pPr>
            <a:lvl5pPr marL="4319905" indent="0">
              <a:buNone/>
              <a:defRPr sz="4725"/>
            </a:lvl5pPr>
            <a:lvl6pPr marL="5400040" indent="0">
              <a:buNone/>
              <a:defRPr sz="4725"/>
            </a:lvl6pPr>
            <a:lvl7pPr marL="6480175" indent="0">
              <a:buNone/>
              <a:defRPr sz="4725"/>
            </a:lvl7pPr>
            <a:lvl8pPr marL="7560310" indent="0">
              <a:buNone/>
              <a:defRPr sz="4725"/>
            </a:lvl8pPr>
            <a:lvl9pPr marL="8639810" indent="0">
              <a:buNone/>
              <a:defRPr sz="472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87846" y="9720120"/>
            <a:ext cx="6966714" cy="18007724"/>
          </a:xfrm>
        </p:spPr>
        <p:txBody>
          <a:bodyPr/>
          <a:lstStyle>
            <a:lvl1pPr marL="0" indent="0">
              <a:buNone/>
              <a:defRPr sz="3780"/>
            </a:lvl1pPr>
            <a:lvl2pPr marL="1080135" indent="0">
              <a:buNone/>
              <a:defRPr sz="3305"/>
            </a:lvl2pPr>
            <a:lvl3pPr marL="2160270" indent="0">
              <a:buNone/>
              <a:defRPr sz="2835"/>
            </a:lvl3pPr>
            <a:lvl4pPr marL="3239770" indent="0">
              <a:buNone/>
              <a:defRPr sz="2360"/>
            </a:lvl4pPr>
            <a:lvl5pPr marL="4319905" indent="0">
              <a:buNone/>
              <a:defRPr sz="2360"/>
            </a:lvl5pPr>
            <a:lvl6pPr marL="5400040" indent="0">
              <a:buNone/>
              <a:defRPr sz="2360"/>
            </a:lvl6pPr>
            <a:lvl7pPr marL="6480175" indent="0">
              <a:buNone/>
              <a:defRPr sz="2360"/>
            </a:lvl7pPr>
            <a:lvl8pPr marL="7560310" indent="0">
              <a:buNone/>
              <a:defRPr sz="2360"/>
            </a:lvl8pPr>
            <a:lvl9pPr marL="8639810" indent="0">
              <a:buNone/>
              <a:defRPr sz="23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485032" y="1725021"/>
            <a:ext cx="18630408" cy="6262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85032" y="8625106"/>
            <a:ext cx="18630408" cy="20557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485032" y="30030370"/>
            <a:ext cx="4860106" cy="1725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7155157" y="30030370"/>
            <a:ext cx="7290159" cy="1725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5255334" y="30030370"/>
            <a:ext cx="4860106" cy="17250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160270" rtl="0" eaLnBrk="1" latinLnBrk="0" hangingPunct="1">
        <a:lnSpc>
          <a:spcPct val="90000"/>
        </a:lnSpc>
        <a:spcBef>
          <a:spcPct val="0"/>
        </a:spcBef>
        <a:buNone/>
        <a:defRPr sz="10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750" indent="-539750" algn="l" defTabSz="2160270" rtl="0" eaLnBrk="1" latinLnBrk="0" hangingPunct="1">
        <a:lnSpc>
          <a:spcPct val="90000"/>
        </a:lnSpc>
        <a:spcBef>
          <a:spcPts val="2365"/>
        </a:spcBef>
        <a:buFont typeface="Arial" panose="020B0604020202020204" pitchFamily="34" charset="0"/>
        <a:buChar char="•"/>
        <a:defRPr sz="6615" kern="1200">
          <a:solidFill>
            <a:schemeClr val="tx1"/>
          </a:solidFill>
          <a:latin typeface="+mn-lt"/>
          <a:ea typeface="+mn-ea"/>
          <a:cs typeface="+mn-cs"/>
        </a:defRPr>
      </a:lvl1pPr>
      <a:lvl2pPr marL="1619885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5670" kern="1200">
          <a:solidFill>
            <a:schemeClr val="tx1"/>
          </a:solidFill>
          <a:latin typeface="+mn-lt"/>
          <a:ea typeface="+mn-ea"/>
          <a:cs typeface="+mn-cs"/>
        </a:defRPr>
      </a:lvl2pPr>
      <a:lvl3pPr marL="2700020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3pPr>
      <a:lvl4pPr marL="3780155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4pPr>
      <a:lvl5pPr marL="4860290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5pPr>
      <a:lvl6pPr marL="5939790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6pPr>
      <a:lvl7pPr marL="7019925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7pPr>
      <a:lvl8pPr marL="8100060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8pPr>
      <a:lvl9pPr marL="9180195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1pPr>
      <a:lvl2pPr marL="108013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2pPr>
      <a:lvl3pPr marL="216027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3pPr>
      <a:lvl4pPr marL="323977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4pPr>
      <a:lvl5pPr marL="431990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4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6pPr>
      <a:lvl7pPr marL="648017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7pPr>
      <a:lvl8pPr marL="756031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8pPr>
      <a:lvl9pPr marL="863981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>
            <a:extLst>
              <a:ext uri="{FF2B5EF4-FFF2-40B4-BE49-F238E27FC236}">
                <a16:creationId xmlns:a16="http://schemas.microsoft.com/office/drawing/2014/main" id="{3891064E-091A-F03C-D2C2-489068FAB51A}"/>
              </a:ext>
            </a:extLst>
          </p:cNvPr>
          <p:cNvSpPr/>
          <p:nvPr/>
        </p:nvSpPr>
        <p:spPr>
          <a:xfrm>
            <a:off x="8552" y="357814"/>
            <a:ext cx="21599524" cy="2269572"/>
          </a:xfrm>
          <a:prstGeom prst="rect">
            <a:avLst/>
          </a:prstGeom>
          <a:solidFill>
            <a:srgbClr val="0452A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267807" y="807572"/>
            <a:ext cx="18676138" cy="13528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华文新魏" panose="02010800040101010101" charset="-122"/>
              </a:rPr>
              <a:t>未来技术学院</a:t>
            </a:r>
            <a:r>
              <a:rPr lang="en-US" altLang="zh-CN" sz="54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en-US" sz="54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华文新魏" panose="02010800040101010101" charset="-122"/>
              </a:rPr>
              <a:t>年</a:t>
            </a:r>
            <a:r>
              <a:rPr lang="en-US" altLang="zh-CN" sz="54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华文新魏" panose="02010800040101010101" charset="-122"/>
              </a:rPr>
              <a:t>“</a:t>
            </a:r>
            <a:r>
              <a:rPr lang="zh-CN" altLang="en-US" sz="54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华文新魏" panose="02010800040101010101" charset="-122"/>
              </a:rPr>
              <a:t>探索与猜想计划</a:t>
            </a:r>
            <a:r>
              <a:rPr lang="en-US" altLang="zh-CN" sz="54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华文新魏" panose="02010800040101010101" charset="-122"/>
              </a:rPr>
              <a:t>”</a:t>
            </a:r>
            <a:r>
              <a:rPr lang="zh-CN" altLang="en-US" sz="54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华文新魏" panose="02010800040101010101" charset="-122"/>
              </a:rPr>
              <a:t>中期成果展示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552" y="2870193"/>
            <a:ext cx="21639530" cy="321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基于</a:t>
            </a:r>
            <a:r>
              <a:rPr lang="en-US" altLang="zh-CN" sz="5400" b="1" dirty="0" err="1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xxxxxxx</a:t>
            </a:r>
            <a:r>
              <a:rPr lang="zh-CN" altLang="en-US" sz="5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方法研究</a:t>
            </a:r>
            <a:r>
              <a:rPr lang="zh-CN" altLang="en-US" sz="5400" i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（项目名称）</a:t>
            </a:r>
          </a:p>
          <a:p>
            <a:pPr algn="ctr">
              <a:lnSpc>
                <a:spcPct val="150000"/>
              </a:lnSpc>
            </a:pP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项目成员：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xxx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、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xxx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、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xxx</a:t>
            </a: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指导教师：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xxx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、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xxx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、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xxx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EBE6CBC8-08DB-40F1-05C7-96FACDD732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119" y="539360"/>
            <a:ext cx="1889241" cy="1889241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id="{4EF51CFF-0D64-E103-86CB-DDC5D9E0155B}"/>
              </a:ext>
            </a:extLst>
          </p:cNvPr>
          <p:cNvSpPr/>
          <p:nvPr/>
        </p:nvSpPr>
        <p:spPr>
          <a:xfrm>
            <a:off x="278295" y="6324458"/>
            <a:ext cx="21070958" cy="25717016"/>
          </a:xfrm>
          <a:prstGeom prst="roundRect">
            <a:avLst>
              <a:gd name="adj" fmla="val 1127"/>
            </a:avLst>
          </a:prstGeom>
          <a:solidFill>
            <a:srgbClr val="0452A3">
              <a:alpha val="4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B1C31884-576D-5271-5FB4-FFD7D10F4977}"/>
              </a:ext>
            </a:extLst>
          </p:cNvPr>
          <p:cNvSpPr/>
          <p:nvPr/>
        </p:nvSpPr>
        <p:spPr>
          <a:xfrm>
            <a:off x="556592" y="6619460"/>
            <a:ext cx="3896138" cy="99391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/>
              <a:t>项目基本情况</a:t>
            </a: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8B4C2820-8D14-993E-B8C9-9BE0D9AB47EE}"/>
              </a:ext>
            </a:extLst>
          </p:cNvPr>
          <p:cNvSpPr/>
          <p:nvPr/>
        </p:nvSpPr>
        <p:spPr>
          <a:xfrm>
            <a:off x="556592" y="17423887"/>
            <a:ext cx="11370366" cy="99391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/>
              <a:t>已取得的阶段性成果</a:t>
            </a:r>
            <a:r>
              <a:rPr lang="en-US" altLang="zh-CN" sz="4400" dirty="0"/>
              <a:t>/</a:t>
            </a:r>
            <a:r>
              <a:rPr lang="zh-CN" altLang="en-US" sz="4400" dirty="0"/>
              <a:t>创新点</a:t>
            </a:r>
            <a:r>
              <a:rPr lang="en-US" altLang="zh-CN" sz="4400" dirty="0"/>
              <a:t>/</a:t>
            </a:r>
            <a:r>
              <a:rPr lang="zh-CN" altLang="en-US" sz="4400" dirty="0"/>
              <a:t>重要研究过程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83270528-2B99-726A-CE05-EFEB23BB7F08}"/>
              </a:ext>
            </a:extLst>
          </p:cNvPr>
          <p:cNvSpPr/>
          <p:nvPr/>
        </p:nvSpPr>
        <p:spPr>
          <a:xfrm>
            <a:off x="556592" y="11132783"/>
            <a:ext cx="3896138" cy="99391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/>
              <a:t>项目进展情况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WJjZjkwM2MxNzBmZjdlOWE0ODcwNDFhNTg0MmQ4MWE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56</Words>
  <Application>Microsoft Office PowerPoint</Application>
  <PresentationFormat>自定义</PresentationFormat>
  <Paragraphs>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黑体</vt:lpstr>
      <vt:lpstr>华文宋体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hp</dc:creator>
  <cp:lastModifiedBy>lyqwy15@163.com</cp:lastModifiedBy>
  <cp:revision>16</cp:revision>
  <dcterms:created xsi:type="dcterms:W3CDTF">2024-03-07T00:59:00Z</dcterms:created>
  <dcterms:modified xsi:type="dcterms:W3CDTF">2024-03-07T06:08:36Z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92E04B122E4443B09B8B3B588CF6D184_12</vt:lpwstr>
  </property>
  <property fmtid="{D5CDD505-2E9C-101B-9397-08002B2CF9AE}" pid="3" name="KSOProductBuildVer">
    <vt:lpwstr>2052-11.1.0.14177</vt:lpwstr>
  </property>
</Properties>
</file>